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80C8-EAA9-49E7-9AA2-7459C2CD348B}" type="datetimeFigureOut">
              <a:rPr lang="en-US" smtClean="0"/>
              <a:pPr/>
              <a:t>7/28/2011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7E900D8-B755-4B4A-8C53-89AA398D5F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80C8-EAA9-49E7-9AA2-7459C2CD348B}" type="datetimeFigureOut">
              <a:rPr lang="en-US" smtClean="0"/>
              <a:pPr/>
              <a:t>7/28/2011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00D8-B755-4B4A-8C53-89AA398D5F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80C8-EAA9-49E7-9AA2-7459C2CD348B}" type="datetimeFigureOut">
              <a:rPr lang="en-US" smtClean="0"/>
              <a:pPr/>
              <a:t>7/28/2011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00D8-B755-4B4A-8C53-89AA398D5F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80C8-EAA9-49E7-9AA2-7459C2CD348B}" type="datetimeFigureOut">
              <a:rPr lang="en-US" smtClean="0"/>
              <a:pPr/>
              <a:t>7/28/2011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7E900D8-B755-4B4A-8C53-89AA398D5F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80C8-EAA9-49E7-9AA2-7459C2CD348B}" type="datetimeFigureOut">
              <a:rPr lang="en-US" smtClean="0"/>
              <a:pPr/>
              <a:t>7/28/2011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00D8-B755-4B4A-8C53-89AA398D5F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80C8-EAA9-49E7-9AA2-7459C2CD348B}" type="datetimeFigureOut">
              <a:rPr lang="en-US" smtClean="0"/>
              <a:pPr/>
              <a:t>7/28/2011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00D8-B755-4B4A-8C53-89AA398D5F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80C8-EAA9-49E7-9AA2-7459C2CD348B}" type="datetimeFigureOut">
              <a:rPr lang="en-US" smtClean="0"/>
              <a:pPr/>
              <a:t>7/28/2011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7E900D8-B755-4B4A-8C53-89AA398D5F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80C8-EAA9-49E7-9AA2-7459C2CD348B}" type="datetimeFigureOut">
              <a:rPr lang="en-US" smtClean="0"/>
              <a:pPr/>
              <a:t>7/28/2011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00D8-B755-4B4A-8C53-89AA398D5F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80C8-EAA9-49E7-9AA2-7459C2CD348B}" type="datetimeFigureOut">
              <a:rPr lang="en-US" smtClean="0"/>
              <a:pPr/>
              <a:t>7/28/2011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00D8-B755-4B4A-8C53-89AA398D5F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80C8-EAA9-49E7-9AA2-7459C2CD348B}" type="datetimeFigureOut">
              <a:rPr lang="en-US" smtClean="0"/>
              <a:pPr/>
              <a:t>7/28/2011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00D8-B755-4B4A-8C53-89AA398D5F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F80C8-EAA9-49E7-9AA2-7459C2CD348B}" type="datetimeFigureOut">
              <a:rPr lang="en-US" smtClean="0"/>
              <a:pPr/>
              <a:t>7/28/2011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900D8-B755-4B4A-8C53-89AA398D5F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9AF80C8-EAA9-49E7-9AA2-7459C2CD348B}" type="datetimeFigureOut">
              <a:rPr lang="en-US" smtClean="0"/>
              <a:pPr/>
              <a:t>7/28/2011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E900D8-B755-4B4A-8C53-89AA398D5FB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2362200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Sparks Police Department </a:t>
            </a:r>
            <a:br>
              <a:rPr lang="en-US" dirty="0" smtClean="0"/>
            </a:br>
            <a:r>
              <a:rPr lang="en-US" dirty="0" smtClean="0"/>
              <a:t>Reserve Police Officer Program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20 Reserve Police Officers in the next 2 years.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 and scope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Supplement and assist full-time police officers in their duties.</a:t>
            </a:r>
          </a:p>
          <a:p>
            <a:r>
              <a:rPr lang="en-US" dirty="0" smtClean="0"/>
              <a:t>Supplement and assist full-time police officers in time of emergency or disaster.</a:t>
            </a:r>
          </a:p>
          <a:p>
            <a:r>
              <a:rPr lang="en-US" dirty="0" smtClean="0"/>
              <a:t>Will provide professional, certified, sworn volunteers.</a:t>
            </a:r>
          </a:p>
          <a:p>
            <a:r>
              <a:rPr lang="en-US" dirty="0" smtClean="0"/>
              <a:t>Reserve officers will be under the control of a full-time police officer at all times.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Will recruit and appoint only those applicants who meet the high ethical, moral and professional standards set forth by the Sparks Police Department.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needed to apply?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High school  diploma or GED equivalent</a:t>
            </a:r>
          </a:p>
          <a:p>
            <a:r>
              <a:rPr lang="en-US" dirty="0" smtClean="0"/>
              <a:t>At least 21 years of age</a:t>
            </a:r>
          </a:p>
          <a:p>
            <a:r>
              <a:rPr lang="en-US" dirty="0" smtClean="0"/>
              <a:t>Proficient in the reading and writing of the English language</a:t>
            </a:r>
          </a:p>
          <a:p>
            <a:r>
              <a:rPr lang="en-US" dirty="0" smtClean="0"/>
              <a:t>U.S. citizen</a:t>
            </a:r>
          </a:p>
          <a:p>
            <a:r>
              <a:rPr lang="en-US" dirty="0" smtClean="0"/>
              <a:t>No police record except minor misdemeanor traffic violations</a:t>
            </a:r>
          </a:p>
          <a:p>
            <a:r>
              <a:rPr lang="en-US" dirty="0" smtClean="0"/>
              <a:t>Valid Nevada Driver License</a:t>
            </a:r>
          </a:p>
          <a:p>
            <a:r>
              <a:rPr lang="en-US" dirty="0" smtClean="0"/>
              <a:t>Willing to work long or unusual hours during emergencies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Oral interview</a:t>
            </a:r>
          </a:p>
          <a:p>
            <a:r>
              <a:rPr lang="en-US" dirty="0" smtClean="0"/>
              <a:t>Writing skills exercise </a:t>
            </a:r>
          </a:p>
          <a:p>
            <a:r>
              <a:rPr lang="en-US" dirty="0" smtClean="0"/>
              <a:t>Physical agility test</a:t>
            </a:r>
          </a:p>
          <a:p>
            <a:r>
              <a:rPr lang="en-US" dirty="0" smtClean="0"/>
              <a:t>Psychological evaluation                   </a:t>
            </a:r>
          </a:p>
          <a:p>
            <a:r>
              <a:rPr lang="en-US" dirty="0" smtClean="0"/>
              <a:t>Medical examination </a:t>
            </a:r>
          </a:p>
          <a:p>
            <a:r>
              <a:rPr lang="en-US" dirty="0" smtClean="0"/>
              <a:t>Controlled substance screening</a:t>
            </a:r>
          </a:p>
          <a:p>
            <a:r>
              <a:rPr lang="en-US" dirty="0" smtClean="0"/>
              <a:t>Polygraph</a:t>
            </a:r>
          </a:p>
          <a:p>
            <a:r>
              <a:rPr lang="en-US" dirty="0" smtClean="0"/>
              <a:t>Background examination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 Category I basic certificate is desirable.</a:t>
            </a:r>
          </a:p>
          <a:p>
            <a:r>
              <a:rPr lang="en-US" dirty="0" smtClean="0"/>
              <a:t>POST approved Reserve Officer basic certificate required if not in possession of a Category I certificate.</a:t>
            </a:r>
          </a:p>
          <a:p>
            <a:r>
              <a:rPr lang="en-US" dirty="0" smtClean="0"/>
              <a:t>Three phases of field training (216 hours) will take place before appointment to the program.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a volunteer position, no salary is provided.</a:t>
            </a:r>
          </a:p>
          <a:p>
            <a:r>
              <a:rPr lang="en-US" dirty="0" smtClean="0"/>
              <a:t>No uniform allowance at this time. Will re-visit this topic at a later time.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Costs – getting started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Costs include full uniform, equipment, radio and pre-placement psychological testing for 10 officers.</a:t>
            </a:r>
          </a:p>
          <a:p>
            <a:r>
              <a:rPr lang="en-US" dirty="0" smtClean="0"/>
              <a:t>$5,892.00 per officer X 10 officers:  $</a:t>
            </a:r>
            <a:r>
              <a:rPr lang="en-US" dirty="0" smtClean="0"/>
              <a:t>58,920</a:t>
            </a:r>
          </a:p>
          <a:p>
            <a:r>
              <a:rPr lang="en-US" dirty="0" smtClean="0"/>
              <a:t>Paid for by department forfeiture account.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0"/>
            <a:ext cx="8686800" cy="838200"/>
          </a:xfrm>
        </p:spPr>
        <p:txBody>
          <a:bodyPr>
            <a:noAutofit/>
          </a:bodyPr>
          <a:lstStyle/>
          <a:p>
            <a:r>
              <a:rPr lang="en-US" dirty="0" smtClean="0"/>
              <a:t>Costs - Yearly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Fixed (10 officers)</a:t>
            </a:r>
          </a:p>
          <a:p>
            <a:pPr lvl="1"/>
            <a:r>
              <a:rPr lang="en-US" dirty="0" smtClean="0"/>
              <a:t>Law </a:t>
            </a:r>
            <a:r>
              <a:rPr lang="en-US" dirty="0" smtClean="0"/>
              <a:t>Enforcement </a:t>
            </a:r>
            <a:r>
              <a:rPr lang="en-US" dirty="0" smtClean="0"/>
              <a:t>Liability Insurance   </a:t>
            </a:r>
            <a:r>
              <a:rPr lang="en-US" dirty="0" smtClean="0"/>
              <a:t>$</a:t>
            </a:r>
            <a:r>
              <a:rPr lang="en-US" dirty="0" smtClean="0"/>
              <a:t>10,000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Annual TB Testing			  	$146</a:t>
            </a:r>
          </a:p>
          <a:p>
            <a:pPr lvl="1"/>
            <a:r>
              <a:rPr lang="en-US" dirty="0" smtClean="0"/>
              <a:t>Annual Physical Exams		   	$3,502</a:t>
            </a:r>
          </a:p>
          <a:p>
            <a:pPr lvl="1"/>
            <a:r>
              <a:rPr lang="en-US" dirty="0" smtClean="0"/>
              <a:t>Workers Comp Reinsurance           	</a:t>
            </a:r>
            <a:r>
              <a:rPr lang="en-US" u="sng" dirty="0" smtClean="0"/>
              <a:t>$725 </a:t>
            </a:r>
            <a:endParaRPr lang="en-US" u="sng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Total </a:t>
            </a:r>
            <a:r>
              <a:rPr lang="en-US" dirty="0" smtClean="0"/>
              <a:t>Annual</a:t>
            </a:r>
            <a:r>
              <a:rPr lang="en-US" dirty="0" smtClean="0"/>
              <a:t> Costs</a:t>
            </a:r>
            <a:r>
              <a:rPr lang="en-US" dirty="0" smtClean="0"/>
              <a:t>	         </a:t>
            </a:r>
            <a:r>
              <a:rPr lang="en-US" dirty="0" smtClean="0"/>
              <a:t>		          $</a:t>
            </a:r>
            <a:r>
              <a:rPr lang="en-US" dirty="0" smtClean="0"/>
              <a:t>14,373</a:t>
            </a:r>
            <a:r>
              <a:rPr lang="en-US" dirty="0" smtClean="0"/>
              <a:t> </a:t>
            </a:r>
            <a:r>
              <a:rPr lang="en-US" dirty="0" smtClean="0"/>
              <a:t>					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205</TotalTime>
  <Words>283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Sparks Police Department  Reserve Police Officer Program</vt:lpstr>
      <vt:lpstr>Purpose and scope</vt:lpstr>
      <vt:lpstr>Selection Process</vt:lpstr>
      <vt:lpstr>What’s needed to apply?</vt:lpstr>
      <vt:lpstr>Testing Process </vt:lpstr>
      <vt:lpstr>Training </vt:lpstr>
      <vt:lpstr>Compensation</vt:lpstr>
      <vt:lpstr> Costs – getting started</vt:lpstr>
      <vt:lpstr>Costs - Yearly </vt:lpstr>
      <vt:lpstr>Future goal</vt:lpstr>
    </vt:vector>
  </TitlesOfParts>
  <Company>City of Sparks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ITServerAdmin</dc:creator>
  <cp:lastModifiedBy>ITServerAdmin</cp:lastModifiedBy>
  <cp:revision>23</cp:revision>
  <dcterms:created xsi:type="dcterms:W3CDTF">2011-07-18T16:06:50Z</dcterms:created>
  <dcterms:modified xsi:type="dcterms:W3CDTF">2011-07-28T22:54:40Z</dcterms:modified>
</cp:coreProperties>
</file>